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62" r:id="rId5"/>
    <p:sldId id="257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633"/>
  </p:normalViewPr>
  <p:slideViewPr>
    <p:cSldViewPr snapToGrid="0" snapToObjects="1" showGuides="1">
      <p:cViewPr varScale="1">
        <p:scale>
          <a:sx n="97" d="100"/>
          <a:sy n="97" d="100"/>
        </p:scale>
        <p:origin x="98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8B432-0751-4342-B27B-AB0FEF7A5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DB7656-FB70-7D40-9075-18D47D2EC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5085D3-404A-224A-B59D-77877ED3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E8E7D7-B2DA-924F-8E96-F4DA4C4B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0C31BB-9BC4-234D-B34E-9FECDD250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23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53823-3A4E-1946-AD09-3D90A5AD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D828EF-4055-0845-B8AF-99C4FC135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CCA9B9-5912-FC45-87B9-ADE3AE872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7F1993-76A2-3647-B35A-C890C398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E12024-80D5-3C4C-80B2-35E47E5C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91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2AEE155-6FA5-4D42-97F2-DC14C7B91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4132584-9ED4-F54F-A91A-1066B3F88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91B06B-5562-BE4B-8A8B-7823D60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F5694C-2574-824A-9B5A-259B9AA24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8E7668-1B1B-5E4F-9BCB-B3ADA3A4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42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B2936-0272-2744-B053-973B67AC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D202EC-53B2-9E46-A813-146C8314D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594C79-2EE1-CF48-9008-1A2B8E9B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BDFCF1-8EA3-5E44-B12C-A4014143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EB5385-226A-604E-BB8C-739CD5FC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6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3A2FAB-139D-9441-B44F-ADC423D9A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B5CF6A-F050-BC4C-A62F-0219E428D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44DF03-D47C-B747-A46C-3B64B9A69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6E66F6-B7F1-CB4F-BA48-8EE87E07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A34A1B-D246-8442-9725-89F4F23F7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36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7A32D-F3CA-CC44-8182-5F41F5B8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CB2DF7-BF47-D84E-9899-E842C770B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A78F97-6F1D-5940-AA6C-72EF3427E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CA8311-B131-7945-8397-DA9AC2A2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C68CDA-A0DF-3C4C-B046-C8EE2C91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65A13A-58FD-A046-B050-746CCDB4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23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7330B-B63C-714C-8E3B-A7637851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C7D515-CCA6-CA49-9D70-10020407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4590B5-FD45-3B4B-8E3D-7D9B2D68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B129455-DDD1-4C49-ADA0-CC2A8B856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C99E075-C2D4-8B43-BB05-7A7D4BA7D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3FCBF66-09A8-4149-BBA3-BE013AD1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42E105B-FC0E-CA48-AEF8-6006A2DE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C7E246B-8F2E-8A41-A01E-342E06D2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58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5D1FE-DD25-284D-9FDA-F172E9E21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A97FDC6-AD08-1D4A-AA58-AE119438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B61CC33-4206-DC4B-8809-E251A202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52EE549-1C25-1649-AABF-E69DD681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123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065D207-1CCF-7149-9C7B-1AA21CEA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9D84405-0858-EA45-974E-A02036196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39DA21-1F54-064C-93AD-DF1FF2C1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483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B29DF-8734-6641-8130-0BB8FAF3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6EB046-91D5-FC4C-8296-4AB40C563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E88201-D403-1B47-A072-668BE7953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6CB6DA-B9B4-8A41-869F-ACB3C46FF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2CDAAA-11C8-614A-99D2-D8C11963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D499EA-A08B-C94D-AF79-C7E7619A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ACF37-9F36-0A42-A4F5-120A0DEA0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757D2A3-4492-C948-9B96-5D4AD869D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9BF142-BD02-B64A-9E07-1EF82AB95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01ADFE-52F1-114F-988C-C0881400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D14EEE-D0E6-0543-BDCA-8D97EF0B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F94EC4-432D-0D45-982A-46FFC283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4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1138E4-62FA-6840-8979-B855E356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893B55-C7AA-D947-B2E1-DD3D100B8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BB6FAC-E692-4D4B-9CA2-E2E357B6B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DB062-41A5-1C49-8F36-9A3D519385F9}" type="datetimeFigureOut">
              <a:rPr lang="nl-NL" smtClean="0"/>
              <a:t>01-10-2020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9017FA-48C0-3846-98FD-B4CA386F1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6B64D9-B2A1-6D4A-BAA1-20962C34D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2217-B3FF-E947-88E4-4641EB460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64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2B158-B90A-8745-9A8D-7D0BEFF6B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9225" y="443938"/>
            <a:ext cx="3588774" cy="2387600"/>
          </a:xfrm>
        </p:spPr>
        <p:txBody>
          <a:bodyPr>
            <a:normAutofit/>
          </a:bodyPr>
          <a:lstStyle/>
          <a:p>
            <a:pPr algn="r"/>
            <a:r>
              <a:rPr lang="nl-NL" b="1" dirty="0"/>
              <a:t>Tekenen</a:t>
            </a:r>
            <a:br>
              <a:rPr lang="nl-NL" b="1" dirty="0"/>
            </a:br>
            <a:r>
              <a:rPr lang="nl-NL" b="1" dirty="0"/>
              <a:t>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3483FE2-651B-D549-ABC3-76C3FCC556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3862" y="3429000"/>
            <a:ext cx="4496709" cy="321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8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0F98C30-CE79-3044-AFF7-67D073E58F7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306" y="1414737"/>
            <a:ext cx="3028745" cy="402852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DC29517B-9514-DF44-9719-DD20F03E0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6869" y="0"/>
            <a:ext cx="6625131" cy="68580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A08B196-8498-314A-A947-4D21819BDC97}"/>
              </a:ext>
            </a:extLst>
          </p:cNvPr>
          <p:cNvSpPr txBox="1"/>
          <p:nvPr/>
        </p:nvSpPr>
        <p:spPr>
          <a:xfrm>
            <a:off x="782174" y="943897"/>
            <a:ext cx="4406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Tekening gecombineerd met collagetechniek </a:t>
            </a:r>
          </a:p>
          <a:p>
            <a:r>
              <a:rPr lang="nl-NL" dirty="0"/>
              <a:t>geeft een duidelijk en sfeervol ontwerp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476AE78-B248-7D48-8886-4C6C042148DC}"/>
              </a:ext>
            </a:extLst>
          </p:cNvPr>
          <p:cNvSpPr txBox="1"/>
          <p:nvPr/>
        </p:nvSpPr>
        <p:spPr>
          <a:xfrm>
            <a:off x="782174" y="5590936"/>
            <a:ext cx="3701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collage door vazen uit te knippen en </a:t>
            </a:r>
          </a:p>
          <a:p>
            <a:r>
              <a:rPr lang="nl-NL" dirty="0"/>
              <a:t>daar bloemen in te schilderen</a:t>
            </a:r>
          </a:p>
        </p:txBody>
      </p:sp>
    </p:spTree>
    <p:extLst>
      <p:ext uri="{BB962C8B-B14F-4D97-AF65-F5344CB8AC3E}">
        <p14:creationId xmlns:p14="http://schemas.microsoft.com/office/powerpoint/2010/main" val="414427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BE7290C-AF01-6640-AF29-F8B53E6FF1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343493" y="1009492"/>
            <a:ext cx="6874293" cy="482272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8FC019C-41F6-B148-B97A-899CED90FD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1142639" y="1142638"/>
            <a:ext cx="6886773" cy="4601497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554891E0-6429-164F-BB36-5C37A39C1B35}"/>
              </a:ext>
            </a:extLst>
          </p:cNvPr>
          <p:cNvSpPr txBox="1"/>
          <p:nvPr/>
        </p:nvSpPr>
        <p:spPr>
          <a:xfrm>
            <a:off x="4734233" y="1179871"/>
            <a:ext cx="18735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Ontwerptekening </a:t>
            </a:r>
          </a:p>
          <a:p>
            <a:r>
              <a:rPr lang="nl-NL" dirty="0"/>
              <a:t>met een ruimte in</a:t>
            </a:r>
          </a:p>
          <a:p>
            <a:r>
              <a:rPr lang="nl-NL" dirty="0"/>
              <a:t>lijntechniek met </a:t>
            </a:r>
          </a:p>
          <a:p>
            <a:r>
              <a:rPr lang="nl-NL" dirty="0"/>
              <a:t>fineliner</a:t>
            </a:r>
          </a:p>
          <a:p>
            <a:r>
              <a:rPr lang="nl-NL" dirty="0"/>
              <a:t> </a:t>
            </a:r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EBD8A6BF-DDCF-174A-BD96-28511403B0ED}"/>
              </a:ext>
            </a:extLst>
          </p:cNvPr>
          <p:cNvCxnSpPr>
            <a:cxnSpLocks/>
          </p:cNvCxnSpPr>
          <p:nvPr/>
        </p:nvCxnSpPr>
        <p:spPr>
          <a:xfrm>
            <a:off x="4999703" y="2478351"/>
            <a:ext cx="1907456" cy="0"/>
          </a:xfrm>
          <a:prstGeom prst="straightConnector1">
            <a:avLst/>
          </a:prstGeom>
          <a:ln w="698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6DD1A35D-D53A-8E41-9341-BD6495EAE704}"/>
              </a:ext>
            </a:extLst>
          </p:cNvPr>
          <p:cNvSpPr txBox="1"/>
          <p:nvPr/>
        </p:nvSpPr>
        <p:spPr>
          <a:xfrm>
            <a:off x="4999703" y="4793226"/>
            <a:ext cx="17179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Sfeerbeeld in </a:t>
            </a:r>
          </a:p>
          <a:p>
            <a:r>
              <a:rPr lang="nl-NL" dirty="0"/>
              <a:t>perspectief met </a:t>
            </a:r>
          </a:p>
          <a:p>
            <a:r>
              <a:rPr lang="nl-NL" dirty="0"/>
              <a:t>eyecatcher</a:t>
            </a: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FB828905-4A45-4F41-A339-8D0583AC7CDF}"/>
              </a:ext>
            </a:extLst>
          </p:cNvPr>
          <p:cNvCxnSpPr>
            <a:cxnSpLocks/>
          </p:cNvCxnSpPr>
          <p:nvPr/>
        </p:nvCxnSpPr>
        <p:spPr>
          <a:xfrm flipH="1">
            <a:off x="4734233" y="5899977"/>
            <a:ext cx="1637070" cy="0"/>
          </a:xfrm>
          <a:prstGeom prst="straightConnector1">
            <a:avLst/>
          </a:prstGeom>
          <a:ln w="698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FAA872A5-7F56-9844-B06A-FA5CB062538D}"/>
              </a:ext>
            </a:extLst>
          </p:cNvPr>
          <p:cNvSpPr txBox="1"/>
          <p:nvPr/>
        </p:nvSpPr>
        <p:spPr>
          <a:xfrm>
            <a:off x="4949023" y="6054524"/>
            <a:ext cx="1645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(kleur) potlood </a:t>
            </a:r>
          </a:p>
          <a:p>
            <a:r>
              <a:rPr lang="nl-NL" dirty="0"/>
              <a:t>en fineliner</a:t>
            </a:r>
          </a:p>
        </p:txBody>
      </p:sp>
    </p:spTree>
    <p:extLst>
      <p:ext uri="{BB962C8B-B14F-4D97-AF65-F5344CB8AC3E}">
        <p14:creationId xmlns:p14="http://schemas.microsoft.com/office/powerpoint/2010/main" val="274340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E075276-3EFC-7C45-B3E7-B5DDCE4588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1216741" y="1069258"/>
            <a:ext cx="6858000" cy="471948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FECCB920-5A2D-AE4F-B3DD-55467F65620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91250" y="857250"/>
            <a:ext cx="6858000" cy="51435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5EEB56DA-A463-914A-BF39-4D49BC31DFCE}"/>
              </a:ext>
            </a:extLst>
          </p:cNvPr>
          <p:cNvSpPr txBox="1"/>
          <p:nvPr/>
        </p:nvSpPr>
        <p:spPr>
          <a:xfrm>
            <a:off x="4947549" y="3760840"/>
            <a:ext cx="1717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Sfeerbeeld in </a:t>
            </a:r>
          </a:p>
          <a:p>
            <a:r>
              <a:rPr lang="nl-NL" dirty="0"/>
              <a:t>perspectief met </a:t>
            </a:r>
          </a:p>
          <a:p>
            <a:r>
              <a:rPr lang="nl-NL" dirty="0"/>
              <a:t>eyecatcher</a:t>
            </a:r>
          </a:p>
        </p:txBody>
      </p: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37E45E81-FA97-954B-BBFE-C3DEC1870138}"/>
              </a:ext>
            </a:extLst>
          </p:cNvPr>
          <p:cNvCxnSpPr>
            <a:cxnSpLocks/>
          </p:cNvCxnSpPr>
          <p:nvPr/>
        </p:nvCxnSpPr>
        <p:spPr>
          <a:xfrm>
            <a:off x="4947549" y="4729038"/>
            <a:ext cx="1902542" cy="0"/>
          </a:xfrm>
          <a:prstGeom prst="straightConnector1">
            <a:avLst/>
          </a:prstGeom>
          <a:ln w="698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88EFD0D6-B66E-0546-AB56-1B839FED3C8B}"/>
              </a:ext>
            </a:extLst>
          </p:cNvPr>
          <p:cNvSpPr txBox="1"/>
          <p:nvPr/>
        </p:nvSpPr>
        <p:spPr>
          <a:xfrm>
            <a:off x="4950793" y="1253612"/>
            <a:ext cx="160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Ontwerpschets</a:t>
            </a:r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5FD02F59-19B9-F646-A933-5A2E9DCCD830}"/>
              </a:ext>
            </a:extLst>
          </p:cNvPr>
          <p:cNvCxnSpPr>
            <a:cxnSpLocks/>
          </p:cNvCxnSpPr>
          <p:nvPr/>
        </p:nvCxnSpPr>
        <p:spPr>
          <a:xfrm flipH="1">
            <a:off x="4916919" y="1806678"/>
            <a:ext cx="1637070" cy="0"/>
          </a:xfrm>
          <a:prstGeom prst="straightConnector1">
            <a:avLst/>
          </a:prstGeom>
          <a:ln w="698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908B0953-C046-9349-89F6-F0D8E020B63A}"/>
              </a:ext>
            </a:extLst>
          </p:cNvPr>
          <p:cNvSpPr txBox="1"/>
          <p:nvPr/>
        </p:nvSpPr>
        <p:spPr>
          <a:xfrm>
            <a:off x="4890417" y="4773907"/>
            <a:ext cx="1775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(kleur) potlood </a:t>
            </a:r>
          </a:p>
          <a:p>
            <a:r>
              <a:rPr lang="nl-NL" dirty="0"/>
              <a:t>gecombineerd </a:t>
            </a:r>
          </a:p>
          <a:p>
            <a:r>
              <a:rPr lang="nl-NL" dirty="0"/>
              <a:t>met foto- en </a:t>
            </a:r>
          </a:p>
          <a:p>
            <a:r>
              <a:rPr lang="nl-NL" dirty="0"/>
              <a:t>behangmateriaal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02A1C8A-736D-114A-9E39-17BDF52457F5}"/>
              </a:ext>
            </a:extLst>
          </p:cNvPr>
          <p:cNvSpPr txBox="1"/>
          <p:nvPr/>
        </p:nvSpPr>
        <p:spPr>
          <a:xfrm>
            <a:off x="4955047" y="1990413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(kleur) potlood</a:t>
            </a:r>
          </a:p>
        </p:txBody>
      </p:sp>
    </p:spTree>
    <p:extLst>
      <p:ext uri="{BB962C8B-B14F-4D97-AF65-F5344CB8AC3E}">
        <p14:creationId xmlns:p14="http://schemas.microsoft.com/office/powerpoint/2010/main" val="156310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40C7E3F-F674-F643-9DD6-C84A0705320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14242" y="536704"/>
            <a:ext cx="4977990" cy="625122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B2F0E14-1282-EB49-B5E9-96375F66EBD3}"/>
              </a:ext>
            </a:extLst>
          </p:cNvPr>
          <p:cNvSpPr txBox="1"/>
          <p:nvPr/>
        </p:nvSpPr>
        <p:spPr>
          <a:xfrm>
            <a:off x="162233" y="1288872"/>
            <a:ext cx="5571718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/>
              <a:t>Hier kun je zien hoe je in een vierkant een ruimte </a:t>
            </a:r>
          </a:p>
          <a:p>
            <a:r>
              <a:rPr lang="nl-NL" dirty="0"/>
              <a:t>tekent in perspectief. </a:t>
            </a:r>
          </a:p>
          <a:p>
            <a:r>
              <a:rPr lang="nl-NL" dirty="0"/>
              <a:t>Dit kun je ook toepassen in een rechthoek.</a:t>
            </a:r>
          </a:p>
          <a:p>
            <a:r>
              <a:rPr lang="nl-NL" dirty="0"/>
              <a:t>Hier zie je op het platte vlak een ruimtelijke (3D) tekening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D5EEDDE-3706-C246-95BB-342EDFE822ED}"/>
              </a:ext>
            </a:extLst>
          </p:cNvPr>
          <p:cNvSpPr txBox="1"/>
          <p:nvPr/>
        </p:nvSpPr>
        <p:spPr>
          <a:xfrm>
            <a:off x="381203" y="3662315"/>
            <a:ext cx="5133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Deze ruimte maak je middels een 1-puntsperspectief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7AF3295-F095-6646-9F73-87EF7A9D6F10}"/>
              </a:ext>
            </a:extLst>
          </p:cNvPr>
          <p:cNvSpPr txBox="1"/>
          <p:nvPr/>
        </p:nvSpPr>
        <p:spPr>
          <a:xfrm>
            <a:off x="516194" y="4247535"/>
            <a:ext cx="51029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punt is de ‘stip op de horizon’ en plaats jij op een plek waar jij wilt. Jij bepaalt. </a:t>
            </a:r>
          </a:p>
          <a:p>
            <a:r>
              <a:rPr lang="nl-NL" dirty="0"/>
              <a:t>Dat hoeft dus niet in het midden te zijn zoals je op deze tekening ziet.</a:t>
            </a:r>
          </a:p>
          <a:p>
            <a:endParaRPr lang="nl-NL" dirty="0"/>
          </a:p>
          <a:p>
            <a:r>
              <a:rPr lang="nl-NL" dirty="0"/>
              <a:t>Alle lijnen die je zet moeten uitkomen op het door jou gekozen punt.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C9974CB-6D23-D74B-8EE8-5534F9CE3DBA}"/>
              </a:ext>
            </a:extLst>
          </p:cNvPr>
          <p:cNvSpPr txBox="1"/>
          <p:nvPr/>
        </p:nvSpPr>
        <p:spPr>
          <a:xfrm>
            <a:off x="2727615" y="352038"/>
            <a:ext cx="3006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Hoe teken je dan een ruimte?</a:t>
            </a:r>
          </a:p>
        </p:txBody>
      </p:sp>
    </p:spTree>
    <p:extLst>
      <p:ext uri="{BB962C8B-B14F-4D97-AF65-F5344CB8AC3E}">
        <p14:creationId xmlns:p14="http://schemas.microsoft.com/office/powerpoint/2010/main" val="38494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2558895-11CB-9B40-A847-5DCA0B8D8238}"/>
              </a:ext>
            </a:extLst>
          </p:cNvPr>
          <p:cNvSpPr txBox="1"/>
          <p:nvPr/>
        </p:nvSpPr>
        <p:spPr>
          <a:xfrm>
            <a:off x="1232452" y="993913"/>
            <a:ext cx="106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Opdracht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14D25C5-02CF-E44D-B0C3-D9344F393DF5}"/>
              </a:ext>
            </a:extLst>
          </p:cNvPr>
          <p:cNvSpPr txBox="1"/>
          <p:nvPr/>
        </p:nvSpPr>
        <p:spPr>
          <a:xfrm>
            <a:off x="1232452" y="2332382"/>
            <a:ext cx="10080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Teken een ruimte (etalage).</a:t>
            </a:r>
          </a:p>
          <a:p>
            <a:r>
              <a:rPr lang="nl-NL" dirty="0"/>
              <a:t>Bekleed een deel van de ruimte met behangpapier. Richt de ruimte in als etalage van een bloemenwinkel. </a:t>
            </a:r>
          </a:p>
        </p:txBody>
      </p:sp>
    </p:spTree>
    <p:extLst>
      <p:ext uri="{BB962C8B-B14F-4D97-AF65-F5344CB8AC3E}">
        <p14:creationId xmlns:p14="http://schemas.microsoft.com/office/powerpoint/2010/main" val="3029123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194</Words>
  <Application>Microsoft Macintosh PowerPoint</Application>
  <PresentationFormat>Breedbeeld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Tekenen  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Schetsen vanuit het vlak 2D</dc:title>
  <dc:creator>Inge van Steen</dc:creator>
  <cp:lastModifiedBy>Inge van Steen</cp:lastModifiedBy>
  <cp:revision>18</cp:revision>
  <dcterms:created xsi:type="dcterms:W3CDTF">2020-09-22T15:49:52Z</dcterms:created>
  <dcterms:modified xsi:type="dcterms:W3CDTF">2020-10-01T10:47:29Z</dcterms:modified>
</cp:coreProperties>
</file>